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0" r:id="rId7"/>
    <p:sldId id="259" r:id="rId8"/>
    <p:sldId id="258" r:id="rId9"/>
    <p:sldId id="257" r:id="rId10"/>
    <p:sldId id="263" r:id="rId11"/>
    <p:sldId id="264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0099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6684A52-C341-4FA2-AFEC-3A46B221F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58070F8-BD1C-4592-BCB7-DD4270A9D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EBFFBD1-E35B-418D-9E51-0F828283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5910B8A-C19D-48A5-BF62-A4E03247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E93A9DA-1D81-420E-8ED6-C85A7DC1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3088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ACD9468-97D0-4B63-96DB-CB04D459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C8F2D896-5100-4849-A569-D541B0D50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8ECAA1E-1CDE-49E2-8B5C-8B64B265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69D57E9-AC27-4932-93B4-DE2653D0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C544CAD-060A-4794-89BD-32AC3583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3048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1D45CC74-E96E-4949-BE9E-20A0BEB1A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2262CC08-B8F2-44EC-96F8-4EFBAEA31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99886F2-4BAB-4333-923C-5F946881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9AB2764-2BBF-42C1-A37C-8ADFE6E3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F71B210-1693-4768-8F17-260FD110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1490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A8D5B6-B416-49C9-84D7-BC6403B6A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9D88F0B-6160-4DD5-A46A-7CC35CC73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BAB77A3-30D6-4483-85BE-A3FE3723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B57B833-5157-4E5A-9FE3-84EA9A45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CB798C7-A5FB-4124-9FC9-5EB91650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5640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8FB3BCC-922F-40A5-92B3-8CD14A7E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0C68ED33-05C9-4743-8175-5BE6D4A73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4DEB8C27-7EA6-4B84-AC93-12A03994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3D783C7-1AD9-4995-B0C7-11E019F6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2FF10A0-15CB-4B63-8698-E34EDC97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891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1D7E847-7A2B-4969-9772-DE470071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0269A4D-0B9D-4C7D-BE91-D82C2CA10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20563F73-7A15-4B48-91B3-39413B663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B5F295A1-A681-405D-A455-7B66AED9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79BB84F6-185A-4984-BBFA-B07AE84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A66A4A82-CB19-4551-8388-BAA9B8E3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124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0ABA7D4-B61E-4225-9812-6CB50D05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96121ED3-3759-47CF-84C7-4BEEB7CFB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D5F8B8B6-7C4C-4C71-84E4-EE3121B71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D6151AF-C87D-4A17-A6FC-98944A5FE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B10D813E-6EAE-4AD3-9F36-936649820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E8B68199-808F-4337-90DA-838E4BAE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7362EF34-1E0B-46EC-BBA7-6F0C5A46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88C95B13-9CDA-403D-A49F-A38B1F1C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6442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81CE980-3CDD-4056-8B72-78BBB020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D12ED1F7-1607-4982-8534-F96C7977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3A85A5EB-CE77-45E2-B665-0841EF4B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1271BC4A-22DB-4DB3-8B3E-A6471CAE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6093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4AD36E7F-B3D6-4AFE-AA9C-334BDD80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748EC159-0904-41FE-BAEA-52A998EF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00C7439C-9F4F-467D-9E4B-1F67EC6B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9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DB479D-14EC-471E-A56F-7611F73F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E4E36B2-6F64-4BF1-9E3B-653712A01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703147BE-40C1-4DE4-ADFC-CB555620D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71203FBB-F8FA-488A-BBEE-7E2723FD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9273CBDF-FA14-49A9-8489-26DC9470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8953857-408C-493B-828F-94C86375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4240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E25FBAC-A5B3-4F10-890A-CB36E4D1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9021B86E-43EC-4848-A32E-DF9E2122F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7DD408B6-096D-4DB3-97DC-8525AD3C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5A7FB5EC-0B26-4168-8D24-C4DBB70B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9A7E60EA-DADD-43D4-AFE3-410FCC50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56AE07C2-9AD8-4B02-A988-010CE5DA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7107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D4F6E9D8-AEF8-4C14-A83B-6D203103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C1EF4725-3385-423E-BA02-9F5651117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46A027CA-327A-471B-AE8D-27192D8A6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47DAB-E155-418B-BFB3-B1E091F33367}" type="datetimeFigureOut">
              <a:rPr lang="hr-HR" smtClean="0"/>
              <a:pPr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E87FC3D-E0E6-45A0-9D67-FFF4786FA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E020DA9-D9BC-49C3-8877-8B303F8D3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67A60-3D7E-45BD-9560-AA40B00E4D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909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5E4DF85-9775-428B-BE5E-B9280DFEFA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898" y="194791"/>
            <a:ext cx="4578493" cy="646841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890C9D58-918B-48DF-91F4-11A1075C8DD8}"/>
              </a:ext>
            </a:extLst>
          </p:cNvPr>
          <p:cNvSpPr txBox="1"/>
          <p:nvPr/>
        </p:nvSpPr>
        <p:spPr>
          <a:xfrm>
            <a:off x="6102493" y="1382329"/>
            <a:ext cx="5367148" cy="2893100"/>
          </a:xfrm>
          <a:prstGeom prst="rect">
            <a:avLst/>
          </a:prstGeom>
          <a:solidFill>
            <a:srgbClr val="FFC5FF"/>
          </a:solidFill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CC00CC"/>
                </a:solidFill>
              </a:rPr>
              <a:t>UNIT 4</a:t>
            </a:r>
          </a:p>
          <a:p>
            <a:r>
              <a:rPr lang="hr-HR" sz="4800" b="1" dirty="0">
                <a:solidFill>
                  <a:srgbClr val="CC00CC"/>
                </a:solidFill>
              </a:rPr>
              <a:t>LESSON 14</a:t>
            </a:r>
          </a:p>
          <a:p>
            <a:r>
              <a:rPr lang="hr-HR" sz="4800" dirty="0">
                <a:solidFill>
                  <a:srgbClr val="FF33CC"/>
                </a:solidFill>
              </a:rPr>
              <a:t>Q for a </a:t>
            </a:r>
            <a:r>
              <a:rPr lang="hr-HR" sz="4800" dirty="0" err="1">
                <a:solidFill>
                  <a:srgbClr val="FF33CC"/>
                </a:solidFill>
              </a:rPr>
              <a:t>question</a:t>
            </a:r>
            <a:endParaRPr lang="hr-HR" sz="4800" dirty="0">
              <a:solidFill>
                <a:srgbClr val="CC00CC"/>
              </a:solidFill>
            </a:endParaRPr>
          </a:p>
          <a:p>
            <a:r>
              <a:rPr lang="hr-HR" sz="3200" dirty="0" err="1">
                <a:solidFill>
                  <a:srgbClr val="FF78D6"/>
                </a:solidFill>
              </a:rPr>
              <a:t>Part</a:t>
            </a:r>
            <a:r>
              <a:rPr lang="hr-HR" sz="3200" dirty="0">
                <a:solidFill>
                  <a:srgbClr val="FF78D6"/>
                </a:solidFill>
              </a:rPr>
              <a:t> 3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41D4AC4-FA08-46FB-B18A-59AE5D9721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4492" y="5088782"/>
            <a:ext cx="588315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99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5182D6A-B2CC-4DD0-9C9F-420F307C2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891"/>
          <a:stretch/>
        </p:blipFill>
        <p:spPr>
          <a:xfrm>
            <a:off x="1121679" y="0"/>
            <a:ext cx="9860000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82CE806-0F8C-4B77-8C97-37078DEC94D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2965" y="669449"/>
            <a:ext cx="8213644" cy="3066427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786867B2-FC65-4D2E-823E-A867CEC5816E}"/>
              </a:ext>
            </a:extLst>
          </p:cNvPr>
          <p:cNvSpPr txBox="1"/>
          <p:nvPr/>
        </p:nvSpPr>
        <p:spPr>
          <a:xfrm>
            <a:off x="1210321" y="1832561"/>
            <a:ext cx="1248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answers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822AF4B9-F20D-41B1-9680-0DEE4A55EB3F}"/>
              </a:ext>
            </a:extLst>
          </p:cNvPr>
          <p:cNvSpPr txBox="1"/>
          <p:nvPr/>
        </p:nvSpPr>
        <p:spPr>
          <a:xfrm>
            <a:off x="2019849" y="2614941"/>
            <a:ext cx="1248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useless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B40928D0-B560-415D-871D-C8AF07FC47E5}"/>
              </a:ext>
            </a:extLst>
          </p:cNvPr>
          <p:cNvSpPr txBox="1"/>
          <p:nvPr/>
        </p:nvSpPr>
        <p:spPr>
          <a:xfrm>
            <a:off x="5304406" y="1815819"/>
            <a:ext cx="1248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way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DFCC8E59-83A0-49D8-A814-F410E84BD97B}"/>
              </a:ext>
            </a:extLst>
          </p:cNvPr>
          <p:cNvSpPr txBox="1"/>
          <p:nvPr/>
        </p:nvSpPr>
        <p:spPr>
          <a:xfrm>
            <a:off x="5055832" y="3048170"/>
            <a:ext cx="1248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stop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4B69C07C-B5CD-45B8-8A4A-6D9820FC48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8037" y="3961589"/>
            <a:ext cx="7800384" cy="1259437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5725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0"/>
            <a:ext cx="12192000" cy="687185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0ABE200-1DC9-47AE-A879-7D47ABED01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891"/>
          <a:stretch/>
        </p:blipFill>
        <p:spPr>
          <a:xfrm>
            <a:off x="1121679" y="0"/>
            <a:ext cx="9860000" cy="68580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3E6B08D0-BC47-4B3C-83BB-5B29E1605E59}"/>
              </a:ext>
            </a:extLst>
          </p:cNvPr>
          <p:cNvSpPr txBox="1"/>
          <p:nvPr/>
        </p:nvSpPr>
        <p:spPr>
          <a:xfrm>
            <a:off x="733205" y="706864"/>
            <a:ext cx="2979804" cy="1003031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hr-HR" sz="4400" b="1" dirty="0">
                <a:solidFill>
                  <a:srgbClr val="FF0000"/>
                </a:solidFill>
              </a:rPr>
              <a:t>C A N A D 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448CD1D-5ED1-4880-B0DA-AB16E1D079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195" b="1"/>
          <a:stretch/>
        </p:blipFill>
        <p:spPr>
          <a:xfrm>
            <a:off x="2305642" y="2316163"/>
            <a:ext cx="9344025" cy="340029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99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14247F0-7229-47A6-9D2F-05184A8B2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891"/>
          <a:stretch/>
        </p:blipFill>
        <p:spPr>
          <a:xfrm>
            <a:off x="651162" y="0"/>
            <a:ext cx="9860000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14AC11B-B615-493A-AA0B-4D358D26D94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576" y="424509"/>
            <a:ext cx="5086350" cy="50482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1F27F23-6E0F-4C7A-8319-FD215E9AE0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84121" y="1492712"/>
            <a:ext cx="8957241" cy="4420349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4466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A4F90F1-C76D-4808-A2CF-0E428745A5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384" y="0"/>
            <a:ext cx="9857232" cy="6858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5B902930-AF59-4109-B246-53B99A4635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47" t="13492" r="-747" b="-5161"/>
          <a:stretch/>
        </p:blipFill>
        <p:spPr>
          <a:xfrm>
            <a:off x="819737" y="3568"/>
            <a:ext cx="4419600" cy="249723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BC252974-7542-4B71-BAF4-C45126B15A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1260" t="46072"/>
          <a:stretch/>
        </p:blipFill>
        <p:spPr>
          <a:xfrm>
            <a:off x="270960" y="1341259"/>
            <a:ext cx="4153000" cy="2930012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2F2431B5-32D0-4D74-8CF7-D2C3C0245E0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1370" y="-8966"/>
            <a:ext cx="4448175" cy="29432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A0427C39-348B-40DB-8026-03294FD85E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9191" b="62192"/>
          <a:stretch/>
        </p:blipFill>
        <p:spPr>
          <a:xfrm>
            <a:off x="8174560" y="315018"/>
            <a:ext cx="3879240" cy="1566458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B24966A8-3BAE-4455-AC55-9790415A001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23920" y="1973551"/>
            <a:ext cx="4743450" cy="27241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E498B95E-D1F6-4F58-B6F6-A492B91447A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572000"/>
            <a:ext cx="11363325" cy="228600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B234DFEF-8FD0-4CEF-8B14-413CDA3659E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67384" y="4432630"/>
            <a:ext cx="4761389" cy="212768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BD6CD0C8-DB1B-48FD-907D-F735D942053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7027" y="4111198"/>
            <a:ext cx="6023370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573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0"/>
            <a:ext cx="12192000" cy="687185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AE8D3D8-8061-4596-87B8-152EDD9C3E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384" y="0"/>
            <a:ext cx="9857232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65FBA17-7F41-4CC3-8307-9CD847BBE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6052"/>
          <a:stretch/>
        </p:blipFill>
        <p:spPr>
          <a:xfrm>
            <a:off x="304802" y="445147"/>
            <a:ext cx="10815730" cy="2599207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1FD771B-201E-42EE-9E29-31C94539B417}"/>
              </a:ext>
            </a:extLst>
          </p:cNvPr>
          <p:cNvSpPr txBox="1"/>
          <p:nvPr/>
        </p:nvSpPr>
        <p:spPr>
          <a:xfrm>
            <a:off x="591589" y="3429000"/>
            <a:ext cx="2253448" cy="464871"/>
          </a:xfrm>
          <a:prstGeom prst="rect">
            <a:avLst/>
          </a:prstGeom>
          <a:solidFill>
            <a:srgbClr val="99CCFF"/>
          </a:solidFill>
          <a:ln w="38100">
            <a:solidFill>
              <a:srgbClr val="0000FF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1 At least 8 days. </a:t>
            </a:r>
            <a:endParaRPr lang="hr-HR" b="1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08798A7D-F9CB-4852-A10D-91C9485E22EF}"/>
              </a:ext>
            </a:extLst>
          </p:cNvPr>
          <p:cNvSpPr txBox="1"/>
          <p:nvPr/>
        </p:nvSpPr>
        <p:spPr>
          <a:xfrm>
            <a:off x="591589" y="4111791"/>
            <a:ext cx="2253448" cy="464871"/>
          </a:xfrm>
          <a:prstGeom prst="rect">
            <a:avLst/>
          </a:prstGeom>
          <a:solidFill>
            <a:srgbClr val="99FFCC"/>
          </a:solidFill>
          <a:ln w="38100">
            <a:solidFill>
              <a:srgbClr val="00CC99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hr-HR" dirty="0"/>
              <a:t>2 </a:t>
            </a: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unprotected</a:t>
            </a:r>
            <a:r>
              <a:rPr lang="hr-HR" dirty="0"/>
              <a:t>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E9850307-E408-47AC-AF86-0699BB7B6667}"/>
              </a:ext>
            </a:extLst>
          </p:cNvPr>
          <p:cNvSpPr txBox="1"/>
          <p:nvPr/>
        </p:nvSpPr>
        <p:spPr>
          <a:xfrm>
            <a:off x="591589" y="4885004"/>
            <a:ext cx="3358974" cy="464871"/>
          </a:xfrm>
          <a:prstGeom prst="rect">
            <a:avLst/>
          </a:prstGeom>
          <a:solidFill>
            <a:srgbClr val="FFDBB7"/>
          </a:solidFill>
          <a:ln w="38100">
            <a:solidFill>
              <a:srgbClr val="FF9966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3 Both in Canada and in the USA.</a:t>
            </a:r>
            <a:endParaRPr lang="hr-HR" b="1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0CEEEAA-7D89-4FDD-882E-0A375C6771B6}"/>
              </a:ext>
            </a:extLst>
          </p:cNvPr>
          <p:cNvSpPr txBox="1"/>
          <p:nvPr/>
        </p:nvSpPr>
        <p:spPr>
          <a:xfrm>
            <a:off x="591589" y="5627192"/>
            <a:ext cx="2764170" cy="464871"/>
          </a:xfrm>
          <a:prstGeom prst="rect">
            <a:avLst/>
          </a:prstGeom>
          <a:solidFill>
            <a:srgbClr val="FFCCFF"/>
          </a:solidFill>
          <a:ln w="38100">
            <a:solidFill>
              <a:srgbClr val="CC00FF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4 Two: French and English.</a:t>
            </a:r>
            <a:endParaRPr lang="hr-HR" b="1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D1CAB729-88D7-472B-A2CA-FD6D7F739F0F}"/>
              </a:ext>
            </a:extLst>
          </p:cNvPr>
          <p:cNvSpPr txBox="1"/>
          <p:nvPr/>
        </p:nvSpPr>
        <p:spPr>
          <a:xfrm>
            <a:off x="4756695" y="3428999"/>
            <a:ext cx="3437394" cy="464871"/>
          </a:xfrm>
          <a:prstGeom prst="rect">
            <a:avLst/>
          </a:prstGeom>
          <a:solidFill>
            <a:srgbClr val="99CCFF"/>
          </a:solidFill>
          <a:ln w="38100">
            <a:solidFill>
              <a:srgbClr val="0000FF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hr-HR" dirty="0"/>
              <a:t>5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capital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Canada </a:t>
            </a:r>
            <a:r>
              <a:rPr lang="hr-HR" dirty="0" err="1"/>
              <a:t>is</a:t>
            </a:r>
            <a:r>
              <a:rPr lang="hr-HR" dirty="0"/>
              <a:t> Ottawa.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0F4BCC38-4D1B-4485-B59B-1BFDBFF050ED}"/>
              </a:ext>
            </a:extLst>
          </p:cNvPr>
          <p:cNvSpPr txBox="1"/>
          <p:nvPr/>
        </p:nvSpPr>
        <p:spPr>
          <a:xfrm>
            <a:off x="4756695" y="4112882"/>
            <a:ext cx="4387306" cy="464871"/>
          </a:xfrm>
          <a:prstGeom prst="rect">
            <a:avLst/>
          </a:prstGeom>
          <a:solidFill>
            <a:srgbClr val="99FFCC"/>
          </a:solidFill>
          <a:ln w="38100">
            <a:solidFill>
              <a:srgbClr val="00CC99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hr-HR" dirty="0"/>
              <a:t>6 Canadian </a:t>
            </a:r>
            <a:r>
              <a:rPr lang="hr-HR" dirty="0" err="1"/>
              <a:t>flag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known</a:t>
            </a:r>
            <a:r>
              <a:rPr lang="hr-HR" dirty="0"/>
              <a:t> as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Maple</a:t>
            </a:r>
            <a:r>
              <a:rPr lang="hr-HR" dirty="0"/>
              <a:t> </a:t>
            </a:r>
            <a:r>
              <a:rPr lang="hr-HR" dirty="0" err="1"/>
              <a:t>Leaf</a:t>
            </a:r>
            <a:r>
              <a:rPr lang="hr-HR" dirty="0"/>
              <a:t>.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C65ECEA7-63BD-461A-83FC-E755EC91CB26}"/>
              </a:ext>
            </a:extLst>
          </p:cNvPr>
          <p:cNvSpPr txBox="1"/>
          <p:nvPr/>
        </p:nvSpPr>
        <p:spPr>
          <a:xfrm>
            <a:off x="4756695" y="4865121"/>
            <a:ext cx="3597192" cy="464871"/>
          </a:xfrm>
          <a:prstGeom prst="rect">
            <a:avLst/>
          </a:prstGeom>
          <a:solidFill>
            <a:srgbClr val="FFDBB7"/>
          </a:solidFill>
          <a:ln w="38100">
            <a:solidFill>
              <a:srgbClr val="FF9966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hr-HR" dirty="0"/>
              <a:t>7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national</a:t>
            </a:r>
            <a:r>
              <a:rPr lang="hr-HR" dirty="0"/>
              <a:t> </a:t>
            </a:r>
            <a:r>
              <a:rPr lang="hr-HR" dirty="0" err="1"/>
              <a:t>animal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beaver</a:t>
            </a:r>
            <a:r>
              <a:rPr lang="hr-HR" dirty="0"/>
              <a:t>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B83DB28D-8978-4E1A-B5A2-EB90B078DB75}"/>
              </a:ext>
            </a:extLst>
          </p:cNvPr>
          <p:cNvSpPr txBox="1"/>
          <p:nvPr/>
        </p:nvSpPr>
        <p:spPr>
          <a:xfrm>
            <a:off x="4756694" y="5627191"/>
            <a:ext cx="6988463" cy="464871"/>
          </a:xfrm>
          <a:prstGeom prst="rect">
            <a:avLst/>
          </a:prstGeom>
          <a:solidFill>
            <a:srgbClr val="FFCCFF"/>
          </a:solidFill>
          <a:ln w="38100">
            <a:solidFill>
              <a:srgbClr val="CC00FF"/>
            </a:solidFill>
          </a:ln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hr-HR" dirty="0"/>
              <a:t>8</a:t>
            </a:r>
            <a:r>
              <a:rPr lang="hr-HR" b="1" dirty="0"/>
              <a:t> </a:t>
            </a:r>
            <a:r>
              <a:rPr lang="hr-HR" dirty="0" err="1"/>
              <a:t>The</a:t>
            </a:r>
            <a:r>
              <a:rPr lang="hr-HR" dirty="0"/>
              <a:t> most </a:t>
            </a:r>
            <a:r>
              <a:rPr lang="hr-HR" dirty="0" err="1"/>
              <a:t>popular</a:t>
            </a:r>
            <a:r>
              <a:rPr lang="hr-HR" dirty="0"/>
              <a:t> sport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ice</a:t>
            </a:r>
            <a:r>
              <a:rPr lang="hr-HR" dirty="0"/>
              <a:t> </a:t>
            </a:r>
            <a:r>
              <a:rPr lang="hr-HR" dirty="0" err="1"/>
              <a:t>hockey</a:t>
            </a:r>
            <a:r>
              <a:rPr lang="hr-HR" dirty="0"/>
              <a:t> </a:t>
            </a:r>
            <a:r>
              <a:rPr lang="en-US" dirty="0"/>
              <a:t>in winter and lacrosse in summer.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425822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95" y="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9BB9315-2625-4A07-AFC8-1DA95D16C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994" y="-13855"/>
            <a:ext cx="9963317" cy="685799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1FA9BA5-7CA5-46B5-8108-A62AB13CB6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8663" y="-13855"/>
            <a:ext cx="6488330" cy="296514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4E9D27F-522A-4929-9869-F39FC59ED1C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69045" y="868649"/>
            <a:ext cx="4638675" cy="100012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84F68B4C-C138-42FD-985F-0F021E8EE8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2661"/>
          <a:stretch/>
        </p:blipFill>
        <p:spPr>
          <a:xfrm>
            <a:off x="1669002" y="2763551"/>
            <a:ext cx="9311004" cy="3917946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xmlns="" id="{70A4F279-761F-4CBA-B638-92EEDFC086D4}"/>
              </a:ext>
            </a:extLst>
          </p:cNvPr>
          <p:cNvSpPr/>
          <p:nvPr/>
        </p:nvSpPr>
        <p:spPr>
          <a:xfrm>
            <a:off x="2050742" y="3325470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xmlns="" id="{9235710C-D01F-44EF-952C-5EE0C7CE135B}"/>
              </a:ext>
            </a:extLst>
          </p:cNvPr>
          <p:cNvSpPr/>
          <p:nvPr/>
        </p:nvSpPr>
        <p:spPr>
          <a:xfrm>
            <a:off x="3557700" y="4052030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xmlns="" id="{950B3879-EBB4-4690-B17A-BA61CFE0C02B}"/>
              </a:ext>
            </a:extLst>
          </p:cNvPr>
          <p:cNvSpPr/>
          <p:nvPr/>
        </p:nvSpPr>
        <p:spPr>
          <a:xfrm>
            <a:off x="2072935" y="4762414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xmlns="" id="{35D78AF4-C69C-4916-99D2-98CAA1C226CA}"/>
              </a:ext>
            </a:extLst>
          </p:cNvPr>
          <p:cNvSpPr/>
          <p:nvPr/>
        </p:nvSpPr>
        <p:spPr>
          <a:xfrm>
            <a:off x="4820136" y="5460407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xmlns="" id="{3100EEB7-C1B1-4583-8E95-7BA6A906A72A}"/>
              </a:ext>
            </a:extLst>
          </p:cNvPr>
          <p:cNvSpPr/>
          <p:nvPr/>
        </p:nvSpPr>
        <p:spPr>
          <a:xfrm>
            <a:off x="2050742" y="6248429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xmlns="" id="{3AA50641-D60D-4B3D-9609-6AED4AD0FEF0}"/>
              </a:ext>
            </a:extLst>
          </p:cNvPr>
          <p:cNvSpPr/>
          <p:nvPr/>
        </p:nvSpPr>
        <p:spPr>
          <a:xfrm>
            <a:off x="9473954" y="3817143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xmlns="" id="{25B21B81-AF21-453A-87B1-55501209D6CC}"/>
              </a:ext>
            </a:extLst>
          </p:cNvPr>
          <p:cNvSpPr/>
          <p:nvPr/>
        </p:nvSpPr>
        <p:spPr>
          <a:xfrm>
            <a:off x="6686365" y="4773076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xmlns="" id="{3CBBF999-C3E7-4942-8B4D-346955FE73D1}"/>
              </a:ext>
            </a:extLst>
          </p:cNvPr>
          <p:cNvSpPr/>
          <p:nvPr/>
        </p:nvSpPr>
        <p:spPr>
          <a:xfrm>
            <a:off x="6686365" y="5799901"/>
            <a:ext cx="346230" cy="33949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8909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B9714A-08F4-4573-A5FA-F8AAB10AF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998EE8C-0D3F-4C9E-9252-ABC8D8225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360433-7DCF-4D68-A1EA-54A438C4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709"/>
            <a:ext cx="12192000" cy="687185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31D9FF1-3C8A-41B1-AB08-9917551E7D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50059"/>
          <a:stretch/>
        </p:blipFill>
        <p:spPr>
          <a:xfrm>
            <a:off x="5943793" y="13855"/>
            <a:ext cx="4975742" cy="685799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D3480B0-221A-4AB3-A8B6-F02829C0625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6966" y="194621"/>
            <a:ext cx="9767989" cy="322438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B7F1316-89EA-4DBC-99E1-CB8A86F6B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3310" y="621296"/>
            <a:ext cx="6825375" cy="5404110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22AF21A-690B-42A7-A018-39E39337FD6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1809" y="6053115"/>
            <a:ext cx="8442663" cy="63614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5D10E133-6FC5-4652-BCEF-2FE347417835}"/>
              </a:ext>
            </a:extLst>
          </p:cNvPr>
          <p:cNvSpPr txBox="1"/>
          <p:nvPr/>
        </p:nvSpPr>
        <p:spPr>
          <a:xfrm>
            <a:off x="5364527" y="2219851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offensive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99AD453-7014-48E2-BF74-6142EF6C6C8C}"/>
              </a:ext>
            </a:extLst>
          </p:cNvPr>
          <p:cNvSpPr txBox="1"/>
          <p:nvPr/>
        </p:nvSpPr>
        <p:spPr>
          <a:xfrm>
            <a:off x="1796050" y="2513358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enormous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4318961E-9F5A-4ABA-B0EF-64425C8527DF}"/>
              </a:ext>
            </a:extLst>
          </p:cNvPr>
          <p:cNvSpPr txBox="1"/>
          <p:nvPr/>
        </p:nvSpPr>
        <p:spPr>
          <a:xfrm>
            <a:off x="2240424" y="3016004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coastline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A82C89E0-347C-4DC9-9082-B85D91E51E8A}"/>
              </a:ext>
            </a:extLst>
          </p:cNvPr>
          <p:cNvSpPr txBox="1"/>
          <p:nvPr/>
        </p:nvSpPr>
        <p:spPr>
          <a:xfrm>
            <a:off x="1661000" y="3582938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multicultural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F317F99F-9241-4FDA-AC34-0645EE89B2DE}"/>
              </a:ext>
            </a:extLst>
          </p:cNvPr>
          <p:cNvSpPr txBox="1"/>
          <p:nvPr/>
        </p:nvSpPr>
        <p:spPr>
          <a:xfrm>
            <a:off x="4771202" y="3921492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minorities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6E4BD85C-BFA8-4B0B-9642-DD17EF1ECE17}"/>
              </a:ext>
            </a:extLst>
          </p:cNvPr>
          <p:cNvSpPr txBox="1"/>
          <p:nvPr/>
        </p:nvSpPr>
        <p:spPr>
          <a:xfrm>
            <a:off x="2600336" y="4420369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attractions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BD8F78AF-479B-4BEA-AF18-B1205956D5D9}"/>
              </a:ext>
            </a:extLst>
          </p:cNvPr>
          <p:cNvSpPr txBox="1"/>
          <p:nvPr/>
        </p:nvSpPr>
        <p:spPr>
          <a:xfrm>
            <a:off x="3174856" y="4946955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population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CE85E84C-D78A-41FC-BFC2-E8FF256A291B}"/>
              </a:ext>
            </a:extLst>
          </p:cNvPr>
          <p:cNvSpPr txBox="1"/>
          <p:nvPr/>
        </p:nvSpPr>
        <p:spPr>
          <a:xfrm>
            <a:off x="3552448" y="5238700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national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ED0466A6-B365-40CF-B7F0-3AA0FBCB7B57}"/>
              </a:ext>
            </a:extLst>
          </p:cNvPr>
          <p:cNvSpPr txBox="1"/>
          <p:nvPr/>
        </p:nvSpPr>
        <p:spPr>
          <a:xfrm>
            <a:off x="3155425" y="5530445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official</a:t>
            </a:r>
            <a:endParaRPr lang="hr-HR" sz="16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1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440EB9F40B2B46A1367B1A415FBD08" ma:contentTypeVersion="14" ma:contentTypeDescription="Create a new document." ma:contentTypeScope="" ma:versionID="8026e9ec43851b1d53d1d14a1a9f728f">
  <xsd:schema xmlns:xsd="http://www.w3.org/2001/XMLSchema" xmlns:xs="http://www.w3.org/2001/XMLSchema" xmlns:p="http://schemas.microsoft.com/office/2006/metadata/properties" xmlns:ns3="bc5181c4-fcd9-45fa-ba56-972b2cdced3c" xmlns:ns4="26f38477-cd9e-4a74-ae07-d74695e5afee" targetNamespace="http://schemas.microsoft.com/office/2006/metadata/properties" ma:root="true" ma:fieldsID="4bebe677f9e2fa051e10a1bf7d4a71ff" ns3:_="" ns4:_="">
    <xsd:import namespace="bc5181c4-fcd9-45fa-ba56-972b2cdced3c"/>
    <xsd:import namespace="26f38477-cd9e-4a74-ae07-d74695e5af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181c4-fcd9-45fa-ba56-972b2cdced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38477-cd9e-4a74-ae07-d74695e5afe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DE1398-BE16-4F9F-942A-8E2792C45937}">
  <ds:schemaRefs>
    <ds:schemaRef ds:uri="http://purl.org/dc/terms/"/>
    <ds:schemaRef ds:uri="26f38477-cd9e-4a74-ae07-d74695e5afe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c5181c4-fcd9-45fa-ba56-972b2cdced3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7BE2CB-A793-4F86-8CDC-984F91A9ED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C2F77E-3A39-4E2F-9CE8-F55FC9E31A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5181c4-fcd9-45fa-ba56-972b2cdced3c"/>
    <ds:schemaRef ds:uri="26f38477-cd9e-4a74-ae07-d74695e5af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96</Words>
  <Application>Microsoft Office PowerPoint</Application>
  <PresentationFormat>Custom</PresentationFormat>
  <Paragraphs>26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Tema sustava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Sandra Štambuk</dc:creator>
  <cp:lastModifiedBy>sk-kivanjek</cp:lastModifiedBy>
  <cp:revision>8</cp:revision>
  <dcterms:created xsi:type="dcterms:W3CDTF">2022-03-21T01:13:31Z</dcterms:created>
  <dcterms:modified xsi:type="dcterms:W3CDTF">2022-03-25T14:08:00Z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0x0101001C440EB9F40B2B46A1367B1A415FBD08</vt:lpwstr>
  </property>
</Properties>
</file>